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4"/>
  </p:notesMasterIdLst>
  <p:sldIdLst>
    <p:sldId id="267" r:id="rId2"/>
    <p:sldId id="256" r:id="rId3"/>
    <p:sldId id="259" r:id="rId4"/>
    <p:sldId id="257" r:id="rId5"/>
    <p:sldId id="268" r:id="rId6"/>
    <p:sldId id="269" r:id="rId7"/>
    <p:sldId id="271" r:id="rId8"/>
    <p:sldId id="272" r:id="rId9"/>
    <p:sldId id="264" r:id="rId10"/>
    <p:sldId id="270" r:id="rId11"/>
    <p:sldId id="266" r:id="rId12"/>
    <p:sldId id="262" r:id="rId13"/>
  </p:sldIdLst>
  <p:sldSz cx="9144000" cy="6858000" type="screen4x3"/>
  <p:notesSz cx="7086600" cy="90249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D62C581-E076-4C29-B63D-5E308E0EDD80}">
          <p14:sldIdLst/>
        </p14:section>
        <p14:section name="Untitled Section" id="{9673A236-FF30-4C87-990F-ADBA9CD3506C}">
          <p14:sldIdLst/>
        </p14:section>
        <p14:section name="Untitled Section" id="{DFD241DA-3EB0-4CB4-9F67-00A86C5118A0}">
          <p14:sldIdLst>
            <p14:sldId id="267"/>
            <p14:sldId id="256"/>
            <p14:sldId id="259"/>
            <p14:sldId id="257"/>
            <p14:sldId id="268"/>
            <p14:sldId id="269"/>
            <p14:sldId id="271"/>
            <p14:sldId id="272"/>
            <p14:sldId id="264"/>
            <p14:sldId id="270"/>
            <p14:sldId id="266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3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5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4" d="100"/>
        <a:sy n="8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788" y="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3E417-1C61-4E7D-A097-7DE2C00705D6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87463" y="676275"/>
            <a:ext cx="4511675" cy="3384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286250"/>
            <a:ext cx="5670550" cy="4062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7250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788" y="857250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CFA6C-64C9-41BE-B8AC-61C894AE6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09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CFA6C-64C9-41BE-B8AC-61C894AE69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83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CFA6C-64C9-41BE-B8AC-61C894AE69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98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5041-EB56-480E-9A35-279AD38010F8}" type="datetime1">
              <a:rPr lang="en-US" smtClean="0"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724FB-43F8-4DDD-9C93-65664F43E367}" type="datetime1">
              <a:rPr lang="en-US" smtClean="0"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9AD42-F21A-4988-A799-89C85547C78A}" type="datetime1">
              <a:rPr lang="en-US" smtClean="0"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3B35-02E2-4625-8117-BB94B20565DE}" type="datetime1">
              <a:rPr lang="en-US" smtClean="0"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48A0-A847-4551-AFFF-133A8151A7B9}" type="datetime1">
              <a:rPr lang="en-US" smtClean="0"/>
              <a:t>11/19/2012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67DE-AEF5-46F5-A4F7-95220B9F2958}" type="datetime1">
              <a:rPr lang="en-US" smtClean="0"/>
              <a:t>11/19/2012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2" descr="Description: Description: EDUCACIO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61912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0" y="2828925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auto">
          <a:xfrm>
            <a:off x="0" y="554936"/>
            <a:ext cx="2906565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   </a:t>
            </a:r>
            <a:r>
              <a:rPr kumimoji="0" lang="es-E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partamento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Educación de Puerto Rico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Escuela De La Comunidad Domingo Pietri Ruiz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Adjuntas, Puerto Rico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Programa de Ciencia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0" y="2514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Prontuario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0365A-CE20-4E99-8496-2990413FFF24}" type="datetime1">
              <a:rPr lang="en-US" smtClean="0"/>
              <a:t>11/19/2012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2A56-DA69-4EBC-87B2-FBC4208A221B}" type="datetime1">
              <a:rPr lang="en-US" smtClean="0"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9B62A9-D663-43EC-89D1-C4F1801F45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07D7-DDDB-4A18-9B44-0C8C4FD4D202}" type="datetime1">
              <a:rPr lang="en-US" smtClean="0"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990A-7450-472C-9CCE-3262B1F54C91}" type="datetime1">
              <a:rPr lang="en-US" smtClean="0"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D9A-3F50-4898-A8B4-32FFE2BBB408}" type="datetime1">
              <a:rPr lang="en-US" smtClean="0"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59E56DE-25AC-4BF1-B0D8-8C346C0FD3EB}" type="datetime1">
              <a:rPr lang="en-US" smtClean="0"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5E9B62A9-D663-43EC-89D1-C4F1801F45E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educador.com/pr/images/stories/documentos_descarga/600_manualpoliticadeusointernet.pdf" TargetMode="External"/><Relationship Id="rId2" Type="http://schemas.openxmlformats.org/officeDocument/2006/relationships/hyperlink" Target="mailto:http://www.eleducador.com/pr/images/stories/documentos_descarga/600_manualpoliticadeusointernet.pdf?subject=Prontuario%20PowerPoint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yscience.org/es/parents/se_6.html" TargetMode="External"/><Relationship Id="rId2" Type="http://schemas.openxmlformats.org/officeDocument/2006/relationships/hyperlink" Target="http://www.slideshare.net/ghynee/la-ciencia-y-el-impacto-socia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entesinnovadores.net/Contenidos/Ver/2931" TargetMode="External"/><Relationship Id="rId4" Type="http://schemas.openxmlformats.org/officeDocument/2006/relationships/hyperlink" Target="http://es.wikipedia.org/wiki/Instrumento_cient%C3%ADfico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OKVnMiw5eZs" TargetMode="External"/><Relationship Id="rId2" Type="http://schemas.openxmlformats.org/officeDocument/2006/relationships/hyperlink" Target="http://www.proyectosalonhogar.com/Diversos_Temas/Meteorologia1.htmhttp:/es.wikipedia.org/wiki/Exploraci%C3%B3n_espacia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yvRFf7ohu-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 descr="Description: EDUCAC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781" y="304800"/>
            <a:ext cx="61912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>
            <a:hlinkClick r:id="" action="ppaction://hlinkshowjump?jump=nextslide">
              <a:snd r:embed="rId4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406" y="2819400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33600" y="910366"/>
            <a:ext cx="3962400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Departamento de Educación de Puerto de Puerto Rico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Escuela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de la </a:t>
            </a:r>
            <a:r>
              <a:rPr kumimoji="0" lang="en-US" sz="11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Comunidad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Domingo </a:t>
            </a:r>
            <a:r>
              <a:rPr kumimoji="0" lang="en-US" sz="11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Pietri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Ruiz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dirty="0" err="1" smtClean="0">
                <a:latin typeface="Times New Roman" pitchFamily="18" charset="0"/>
                <a:cs typeface="Times New Roman" pitchFamily="18" charset="0"/>
              </a:rPr>
              <a:t>Adjuntas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, Puerto Rico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Programa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de </a:t>
            </a:r>
            <a:r>
              <a:rPr kumimoji="0" lang="en-US" sz="11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Ciencia</a:t>
            </a:r>
            <a:endParaRPr kumimoji="0" lang="en-US" sz="11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85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63"/>
    </mc:Choice>
    <mc:Fallback xmlns="">
      <p:transition spd="slow" advTm="18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-69128" y="1781413"/>
            <a:ext cx="5648623" cy="1204306"/>
          </a:xfrm>
        </p:spPr>
        <p:txBody>
          <a:bodyPr>
            <a:normAutofit/>
          </a:bodyPr>
          <a:lstStyle/>
          <a:p>
            <a:pPr algn="ctr"/>
            <a:r>
              <a:rPr lang="en-US" sz="4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Prontuario</a:t>
            </a:r>
            <a:r>
              <a:rPr lang="en-US" sz="4400" smtClean="0"/>
              <a:t> 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062047" y="2324061"/>
            <a:ext cx="6511131" cy="329259"/>
          </a:xfrm>
        </p:spPr>
        <p:txBody>
          <a:bodyPr>
            <a:noAutofit/>
          </a:bodyPr>
          <a:lstStyle/>
          <a:p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 Científico</a:t>
            </a:r>
          </a:p>
          <a:p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Asignatura</a:t>
            </a:r>
            <a:r>
              <a:rPr lang="en-US" sz="2000" smtClean="0"/>
              <a:t>: </a:t>
            </a:r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Ciencia</a:t>
            </a:r>
          </a:p>
          <a:p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Grado: Tercero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9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849"/>
    </mc:Choice>
    <mc:Fallback xmlns="">
      <p:transition spd="slow" advTm="498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921472" y="2695811"/>
            <a:ext cx="5648623" cy="1204306"/>
          </a:xfrm>
        </p:spPr>
        <p:txBody>
          <a:bodyPr>
            <a:normAutofit fontScale="90000"/>
          </a:bodyPr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“La Educación es el vestido de gala para asistir a la fiesta de la vida”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2281247" y="3314661"/>
            <a:ext cx="6511131" cy="329259"/>
          </a:xfrm>
        </p:spPr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Miguel Roja Sánchez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40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06"/>
    </mc:Choice>
    <mc:Fallback xmlns="">
      <p:transition spd="slow" advTm="78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526066" y="1388514"/>
            <a:ext cx="5486400" cy="867444"/>
          </a:xfrm>
        </p:spPr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Biografía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Maestra altamente Cualificada</a:t>
            </a:r>
          </a:p>
          <a:p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Sra. Lilliam E. Rivera Figueroa</a:t>
            </a:r>
          </a:p>
          <a:p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Bachillerato En Educación Elemental</a:t>
            </a:r>
          </a:p>
          <a:p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Maestría en Educación Primaria</a:t>
            </a:r>
          </a:p>
          <a:p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Cursos Doctorales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Placeholder 6" descr="Snapshot_20121014_4"/>
          <p:cNvPicPr>
            <a:picLocks noGrp="1" noChangeAspect="1"/>
          </p:cNvPicPr>
          <p:nvPr isPhoto="1">
            <p:ph type="pic" sz="quarter" idx="14"/>
          </p:nvPr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4" r="11094"/>
          <a:stretch>
            <a:fillRect/>
          </a:stretch>
        </p:blipFill>
        <p:spPr>
          <a:xfrm>
            <a:off x="5638800" y="3810000"/>
            <a:ext cx="2141220" cy="2063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986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8"/>
    </mc:Choice>
    <mc:Fallback xmlns="">
      <p:transition spd="slow" advTm="18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61128" y="1576104"/>
            <a:ext cx="5212080" cy="1089427"/>
          </a:xfrm>
        </p:spPr>
        <p:txBody>
          <a:bodyPr/>
          <a:lstStyle/>
          <a:p>
            <a:r>
              <a:rPr lang="en-US" smtClean="0"/>
              <a:t>Biografía (continuación)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495800" y="1676400"/>
            <a:ext cx="3807779" cy="3324687"/>
          </a:xfrm>
        </p:spPr>
        <p:txBody>
          <a:bodyPr>
            <a:noAutofit/>
          </a:bodyPr>
          <a:lstStyle/>
          <a:p>
            <a:r>
              <a:rPr lang="es-ES" sz="1800" smtClean="0">
                <a:latin typeface="Times New Roman" pitchFamily="18" charset="0"/>
                <a:cs typeface="Times New Roman" pitchFamily="18" charset="0"/>
              </a:rPr>
              <a:t>Trabajo para el Departamento de Educación Distrito Escolar de Utuado</a:t>
            </a:r>
          </a:p>
          <a:p>
            <a:r>
              <a:rPr lang="es-ES" sz="1800" smtClean="0">
                <a:latin typeface="Times New Roman" pitchFamily="18" charset="0"/>
                <a:cs typeface="Times New Roman" pitchFamily="18" charset="0"/>
              </a:rPr>
              <a:t>21 años como maestra en grados primarios</a:t>
            </a:r>
          </a:p>
          <a:p>
            <a:r>
              <a:rPr lang="es-ES" sz="1800" smtClean="0">
                <a:latin typeface="Times New Roman" pitchFamily="18" charset="0"/>
                <a:cs typeface="Times New Roman" pitchFamily="18" charset="0"/>
              </a:rPr>
              <a:t>4 años como asistente en kindergarten y 2 como maestra de primer grado en la Academia San Joaquín de Adjuntas </a:t>
            </a:r>
          </a:p>
          <a:p>
            <a:r>
              <a:rPr lang="es-ES" sz="1800" smtClean="0">
                <a:latin typeface="Times New Roman" pitchFamily="18" charset="0"/>
                <a:cs typeface="Times New Roman" pitchFamily="18" charset="0"/>
              </a:rPr>
              <a:t>Persona: Dinámica, responsable, comprometida con la educación, amable, comprensiva y cooperadora</a:t>
            </a:r>
            <a:endParaRPr lang="en-US" sz="1800" smtClean="0">
              <a:latin typeface="Times New Roman" pitchFamily="18" charset="0"/>
              <a:cs typeface="Times New Roman" pitchFamily="18" charset="0"/>
            </a:endParaRPr>
          </a:p>
          <a:p>
            <a:endParaRPr lang="es-ES" sz="160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4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Biografía (continuación)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2590800"/>
            <a:ext cx="3807779" cy="3324687"/>
          </a:xfrm>
        </p:spPr>
        <p:txBody>
          <a:bodyPr>
            <a:normAutofit/>
          </a:bodyPr>
          <a:lstStyle/>
          <a:p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>Pasatiempo: </a:t>
            </a:r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> Ir </a:t>
            </a:r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>al cine, a la playa, realizar turismo por la isla</a:t>
            </a:r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>, compartir </a:t>
            </a:r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>con la familia y las </a:t>
            </a:r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>amistades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Filosofía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enseñanaza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Método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construcctivista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y la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Integración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curricular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4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7520940" cy="54864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La </a:t>
            </a:r>
            <a:r>
              <a:rPr lang="en-US" dirty="0" err="1" smtClean="0"/>
              <a:t>politica</a:t>
            </a:r>
            <a:r>
              <a:rPr lang="en-US" dirty="0" smtClean="0"/>
              <a:t> </a:t>
            </a:r>
            <a:r>
              <a:rPr lang="en-US" dirty="0" err="1" smtClean="0"/>
              <a:t>publica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el </a:t>
            </a:r>
            <a:r>
              <a:rPr lang="en-US" dirty="0" err="1" smtClean="0"/>
              <a:t>uso</a:t>
            </a:r>
            <a:r>
              <a:rPr lang="en-US" dirty="0" smtClean="0"/>
              <a:t> de internet </a:t>
            </a:r>
            <a:r>
              <a:rPr lang="en-US" dirty="0" err="1" smtClean="0"/>
              <a:t>según</a:t>
            </a:r>
            <a:r>
              <a:rPr lang="en-US" dirty="0" smtClean="0"/>
              <a:t> el </a:t>
            </a:r>
            <a:r>
              <a:rPr lang="en-US" dirty="0" err="1" smtClean="0"/>
              <a:t>Departamento</a:t>
            </a:r>
            <a:r>
              <a:rPr lang="en-US" dirty="0" smtClean="0"/>
              <a:t> de </a:t>
            </a:r>
            <a:r>
              <a:rPr lang="en-US" dirty="0" err="1" smtClean="0"/>
              <a:t>Educación</a:t>
            </a:r>
            <a:r>
              <a:rPr lang="en-US" dirty="0" smtClean="0"/>
              <a:t> de </a:t>
            </a:r>
            <a:r>
              <a:rPr lang="en-US" dirty="0" err="1" smtClean="0"/>
              <a:t>puerto</a:t>
            </a:r>
            <a:r>
              <a:rPr lang="en-US" dirty="0" smtClean="0"/>
              <a:t> </a:t>
            </a:r>
            <a:r>
              <a:rPr lang="en-US" dirty="0" err="1" smtClean="0"/>
              <a:t>rico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z="1600" smtClean="0"/>
              <a:t>    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7520940" cy="3579849"/>
          </a:xfrm>
        </p:spPr>
        <p:txBody>
          <a:bodyPr/>
          <a:lstStyle/>
          <a:p>
            <a:endParaRPr lang="en-US" smtClean="0"/>
          </a:p>
          <a:p>
            <a:endParaRPr lang="es-ES" smtClean="0"/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     La política pública sobre el uso de Internet en las escuelas, por parte del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estudiante se establece en el Reglamento General de Estudiantes del 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Sistema Público de Puerto Rico. La responsabilidad del estudiante está protegida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Por la Base Legal 106-554  Children Internet Protection Act. Los estudiantes pueden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seleccionar diferentes fuentes de información. Su propósito es apoyar y aumentar los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recursos disponibles para mejorar su aprovechamiento académico con la ayuda del 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Currículo; en este caso el de ciencia.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Rectangle 4">
            <a:hlinkClick r:id="rId2"/>
          </p:cNvPr>
          <p:cNvSpPr/>
          <p:nvPr/>
        </p:nvSpPr>
        <p:spPr>
          <a:xfrm>
            <a:off x="990600" y="3581400"/>
            <a:ext cx="4572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1" dirty="0" smtClean="0"/>
          </a:p>
          <a:p>
            <a:endParaRPr lang="en-US" sz="1000" i="1" dirty="0" smtClean="0">
              <a:hlinkClick r:id="rId3"/>
            </a:endParaRPr>
          </a:p>
          <a:p>
            <a:endParaRPr lang="en-US" sz="1000" i="1" dirty="0">
              <a:hlinkClick r:id="rId3"/>
            </a:endParaRPr>
          </a:p>
          <a:p>
            <a:r>
              <a:rPr lang="en-US" sz="1000" i="1" dirty="0" smtClean="0">
                <a:hlinkClick r:id="rId3"/>
              </a:rPr>
              <a:t>http://www.eleducador.com/pr/images/stories/documentos_descarga/600_manualpoliticadeusointernet.pdf</a:t>
            </a:r>
            <a:endParaRPr lang="en-US" sz="1000" i="1" dirty="0" smtClean="0"/>
          </a:p>
          <a:p>
            <a:endParaRPr lang="en-US" sz="1000" i="1" dirty="0" smtClean="0"/>
          </a:p>
          <a:p>
            <a:endParaRPr lang="en-US" i="1" dirty="0" smtClean="0"/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199734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endParaRPr lang="es-E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90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Política pUblica sobre el uso de internet</a:t>
            </a:r>
            <a:br>
              <a:rPr lang="en-US" smtClean="0"/>
            </a:br>
            <a:r>
              <a:rPr lang="en-US" smtClean="0"/>
              <a:t>(continuación)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Base Legal: la Ley  106-554 “Children Internet Protection Act.” (CIPA), la </a:t>
            </a:r>
            <a:r>
              <a:rPr lang="en-US" dirty="0" err="1" smtClean="0"/>
              <a:t>LeyNúm</a:t>
            </a:r>
            <a:r>
              <a:rPr lang="en-US" dirty="0" smtClean="0"/>
              <a:t>.</a:t>
            </a:r>
          </a:p>
          <a:p>
            <a:r>
              <a:rPr lang="en-US" dirty="0" smtClean="0"/>
              <a:t>267 del </a:t>
            </a:r>
            <a:r>
              <a:rPr lang="en-US" dirty="0" err="1" smtClean="0"/>
              <a:t>año</a:t>
            </a:r>
            <a:r>
              <a:rPr lang="en-US" dirty="0" smtClean="0"/>
              <a:t> 2000 se le </a:t>
            </a:r>
            <a:r>
              <a:rPr lang="en-US" dirty="0" err="1" smtClean="0"/>
              <a:t>conoce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la Ley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protegera</a:t>
            </a:r>
            <a:r>
              <a:rPr lang="en-US" dirty="0" smtClean="0"/>
              <a:t> los </a:t>
            </a:r>
            <a:r>
              <a:rPr lang="en-US" dirty="0" err="1" smtClean="0"/>
              <a:t>niños</a:t>
            </a:r>
            <a:r>
              <a:rPr lang="en-US" dirty="0" smtClean="0"/>
              <a:t>, </a:t>
            </a:r>
            <a:r>
              <a:rPr lang="en-US" dirty="0" err="1" smtClean="0"/>
              <a:t>niñas</a:t>
            </a:r>
            <a:r>
              <a:rPr lang="en-US" dirty="0" smtClean="0"/>
              <a:t> y </a:t>
            </a:r>
            <a:r>
              <a:rPr lang="en-US" dirty="0" err="1" smtClean="0"/>
              <a:t>jóvenes</a:t>
            </a:r>
            <a:endParaRPr lang="en-US" dirty="0" smtClean="0"/>
          </a:p>
          <a:p>
            <a:r>
              <a:rPr lang="en-US" dirty="0" smtClean="0"/>
              <a:t>en el </a:t>
            </a:r>
            <a:r>
              <a:rPr lang="en-US" dirty="0" err="1" smtClean="0"/>
              <a:t>uso</a:t>
            </a:r>
            <a:r>
              <a:rPr lang="en-US" dirty="0" smtClean="0"/>
              <a:t> y </a:t>
            </a:r>
            <a:r>
              <a:rPr lang="en-US" dirty="0" err="1" smtClean="0"/>
              <a:t>manejo</a:t>
            </a:r>
            <a:r>
              <a:rPr lang="en-US" dirty="0" smtClean="0"/>
              <a:t> de la red de Internet.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razón</a:t>
            </a:r>
            <a:r>
              <a:rPr lang="en-US" dirty="0" smtClean="0"/>
              <a:t>, </a:t>
            </a:r>
            <a:r>
              <a:rPr lang="en-US" dirty="0" err="1" smtClean="0"/>
              <a:t>toda</a:t>
            </a:r>
            <a:r>
              <a:rPr lang="en-US" dirty="0" smtClean="0"/>
              <a:t> </a:t>
            </a:r>
            <a:r>
              <a:rPr lang="en-US" dirty="0" err="1" smtClean="0"/>
              <a:t>escuela</a:t>
            </a:r>
            <a:r>
              <a:rPr lang="en-US" dirty="0" smtClean="0"/>
              <a:t> o </a:t>
            </a:r>
            <a:r>
              <a:rPr lang="en-US" dirty="0" err="1" smtClean="0"/>
              <a:t>biblioteca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endParaRPr lang="en-US" dirty="0" smtClean="0"/>
          </a:p>
          <a:p>
            <a:r>
              <a:rPr lang="en-US" dirty="0" err="1" smtClean="0"/>
              <a:t>tenga</a:t>
            </a:r>
            <a:r>
              <a:rPr lang="en-US" dirty="0" smtClean="0"/>
              <a:t> </a:t>
            </a:r>
            <a:r>
              <a:rPr lang="en-US" dirty="0" err="1" smtClean="0"/>
              <a:t>acceso</a:t>
            </a:r>
            <a:r>
              <a:rPr lang="en-US" dirty="0" smtClean="0"/>
              <a:t>  al Internet </a:t>
            </a:r>
            <a:r>
              <a:rPr lang="en-US" dirty="0" err="1" smtClean="0"/>
              <a:t>debe</a:t>
            </a:r>
            <a:r>
              <a:rPr lang="en-US" dirty="0" smtClean="0"/>
              <a:t> </a:t>
            </a:r>
            <a:r>
              <a:rPr lang="en-US" dirty="0" err="1" smtClean="0"/>
              <a:t>tener</a:t>
            </a:r>
            <a:r>
              <a:rPr lang="en-US" dirty="0" smtClean="0"/>
              <a:t> un </a:t>
            </a:r>
            <a:r>
              <a:rPr lang="en-US" dirty="0" err="1" smtClean="0"/>
              <a:t>certificado</a:t>
            </a:r>
            <a:r>
              <a:rPr lang="en-US" dirty="0" smtClean="0"/>
              <a:t> </a:t>
            </a:r>
            <a:r>
              <a:rPr lang="en-US" dirty="0" err="1" smtClean="0"/>
              <a:t>donde</a:t>
            </a:r>
            <a:r>
              <a:rPr lang="en-US" dirty="0" smtClean="0"/>
              <a:t> </a:t>
            </a:r>
            <a:r>
              <a:rPr lang="en-US" dirty="0" err="1" smtClean="0"/>
              <a:t>indiquen</a:t>
            </a:r>
            <a:r>
              <a:rPr lang="en-US" dirty="0" smtClean="0"/>
              <a:t> a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usuarios</a:t>
            </a:r>
            <a:endParaRPr lang="en-US" dirty="0" smtClean="0"/>
          </a:p>
          <a:p>
            <a:r>
              <a:rPr lang="en-US" dirty="0" err="1" smtClean="0"/>
              <a:t>Sobre</a:t>
            </a:r>
            <a:r>
              <a:rPr lang="en-US" dirty="0" smtClean="0"/>
              <a:t> los </a:t>
            </a:r>
            <a:r>
              <a:rPr lang="en-US" dirty="0" err="1" smtClean="0"/>
              <a:t>siguiente</a:t>
            </a:r>
            <a:r>
              <a:rPr lang="en-US" dirty="0" smtClean="0"/>
              <a:t>: </a:t>
            </a:r>
            <a:r>
              <a:rPr lang="en-US" dirty="0" err="1" smtClean="0"/>
              <a:t>medidas</a:t>
            </a:r>
            <a:r>
              <a:rPr lang="en-US" dirty="0" smtClean="0"/>
              <a:t> de </a:t>
            </a:r>
            <a:r>
              <a:rPr lang="en-US" dirty="0" err="1" smtClean="0"/>
              <a:t>seguridad</a:t>
            </a:r>
            <a:r>
              <a:rPr lang="en-US" dirty="0" smtClean="0"/>
              <a:t>, </a:t>
            </a:r>
            <a:r>
              <a:rPr lang="en-US" dirty="0" err="1" smtClean="0"/>
              <a:t>bloqueo</a:t>
            </a:r>
            <a:r>
              <a:rPr lang="en-US" dirty="0" smtClean="0"/>
              <a:t> y </a:t>
            </a:r>
            <a:r>
              <a:rPr lang="en-US" dirty="0" err="1" smtClean="0"/>
              <a:t>filtro</a:t>
            </a:r>
            <a:r>
              <a:rPr lang="en-US" dirty="0" smtClean="0"/>
              <a:t> de </a:t>
            </a:r>
            <a:r>
              <a:rPr lang="en-US" dirty="0" err="1" smtClean="0"/>
              <a:t>contenido</a:t>
            </a:r>
            <a:r>
              <a:rPr lang="en-US" dirty="0" smtClean="0"/>
              <a:t>; </a:t>
            </a:r>
            <a:r>
              <a:rPr lang="en-US" dirty="0" err="1" smtClean="0"/>
              <a:t>acceos</a:t>
            </a:r>
            <a:r>
              <a:rPr lang="en-US" dirty="0" smtClean="0"/>
              <a:t> de</a:t>
            </a:r>
          </a:p>
          <a:p>
            <a:r>
              <a:rPr lang="en-US" dirty="0" err="1" smtClean="0"/>
              <a:t>menores</a:t>
            </a:r>
            <a:r>
              <a:rPr lang="en-US" dirty="0" smtClean="0"/>
              <a:t> (de </a:t>
            </a:r>
            <a:r>
              <a:rPr lang="en-US" dirty="0" err="1" smtClean="0"/>
              <a:t>modo</a:t>
            </a:r>
            <a:r>
              <a:rPr lang="en-US" dirty="0" smtClean="0"/>
              <a:t> </a:t>
            </a:r>
            <a:r>
              <a:rPr lang="en-US" dirty="0" err="1" smtClean="0"/>
              <a:t>inapropiado</a:t>
            </a:r>
            <a:r>
              <a:rPr lang="en-US" dirty="0" smtClean="0"/>
              <a:t>) a Internet, “Word Wide Web”, el </a:t>
            </a:r>
            <a:r>
              <a:rPr lang="en-US" dirty="0" err="1" smtClean="0"/>
              <a:t>correo</a:t>
            </a:r>
            <a:r>
              <a:rPr lang="en-US" dirty="0" smtClean="0"/>
              <a:t> </a:t>
            </a:r>
            <a:r>
              <a:rPr lang="en-US" dirty="0" err="1" smtClean="0"/>
              <a:t>electrónico</a:t>
            </a:r>
            <a:r>
              <a:rPr lang="en-US" dirty="0" smtClean="0"/>
              <a:t>,</a:t>
            </a:r>
          </a:p>
          <a:p>
            <a:r>
              <a:rPr lang="en-US" dirty="0" smtClean="0"/>
              <a:t>los </a:t>
            </a:r>
            <a:r>
              <a:rPr lang="en-US" dirty="0" err="1" smtClean="0"/>
              <a:t>grupos</a:t>
            </a:r>
            <a:r>
              <a:rPr lang="en-US" dirty="0" smtClean="0"/>
              <a:t> de </a:t>
            </a:r>
            <a:r>
              <a:rPr lang="en-US" dirty="0" err="1" smtClean="0"/>
              <a:t>discusión</a:t>
            </a:r>
            <a:r>
              <a:rPr lang="en-US" dirty="0" smtClean="0"/>
              <a:t> y </a:t>
            </a:r>
            <a:r>
              <a:rPr lang="en-US" dirty="0" err="1" smtClean="0"/>
              <a:t>otras</a:t>
            </a:r>
            <a:r>
              <a:rPr lang="en-US" dirty="0" smtClean="0"/>
              <a:t> </a:t>
            </a:r>
            <a:r>
              <a:rPr lang="en-US" dirty="0" err="1" smtClean="0"/>
              <a:t>formas</a:t>
            </a:r>
            <a:r>
              <a:rPr lang="en-US" dirty="0" smtClean="0"/>
              <a:t> de </a:t>
            </a:r>
            <a:r>
              <a:rPr lang="en-US" dirty="0" err="1" smtClean="0"/>
              <a:t>comunicación</a:t>
            </a:r>
            <a:r>
              <a:rPr lang="en-US" dirty="0" smtClean="0"/>
              <a:t> </a:t>
            </a:r>
            <a:r>
              <a:rPr lang="en-US" dirty="0" err="1" smtClean="0"/>
              <a:t>directa</a:t>
            </a:r>
            <a:r>
              <a:rPr lang="en-US" dirty="0" smtClean="0"/>
              <a:t>. El </a:t>
            </a:r>
            <a:r>
              <a:rPr lang="en-US" dirty="0" err="1" smtClean="0"/>
              <a:t>accseso</a:t>
            </a:r>
            <a:r>
              <a:rPr lang="en-US" dirty="0" smtClean="0"/>
              <a:t> no </a:t>
            </a:r>
          </a:p>
          <a:p>
            <a:r>
              <a:rPr lang="en-US" dirty="0" err="1" smtClean="0"/>
              <a:t>autorizado</a:t>
            </a:r>
            <a:r>
              <a:rPr lang="en-US" dirty="0" smtClean="0"/>
              <a:t>, </a:t>
            </a:r>
            <a:r>
              <a:rPr lang="en-US" dirty="0" err="1" smtClean="0"/>
              <a:t>revelar</a:t>
            </a:r>
            <a:r>
              <a:rPr lang="en-US" dirty="0" smtClean="0"/>
              <a:t> o </a:t>
            </a:r>
            <a:r>
              <a:rPr lang="en-US" dirty="0" err="1" smtClean="0"/>
              <a:t>usar</a:t>
            </a:r>
            <a:r>
              <a:rPr lang="en-US" dirty="0" smtClean="0"/>
              <a:t> </a:t>
            </a:r>
            <a:r>
              <a:rPr lang="en-US" dirty="0" err="1" smtClean="0"/>
              <a:t>información</a:t>
            </a:r>
            <a:r>
              <a:rPr lang="en-US" dirty="0" smtClean="0"/>
              <a:t> no </a:t>
            </a:r>
            <a:r>
              <a:rPr lang="en-US" dirty="0" err="1" smtClean="0"/>
              <a:t>autorizada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información</a:t>
            </a:r>
            <a:r>
              <a:rPr lang="en-US" dirty="0" smtClean="0"/>
              <a:t> personal del</a:t>
            </a:r>
          </a:p>
          <a:p>
            <a:r>
              <a:rPr lang="en-US" dirty="0" err="1" smtClean="0"/>
              <a:t>menores</a:t>
            </a:r>
            <a:r>
              <a:rPr lang="en-US" dirty="0" smtClean="0"/>
              <a:t> . Se </a:t>
            </a:r>
            <a:r>
              <a:rPr lang="en-US" dirty="0" err="1" smtClean="0"/>
              <a:t>restringe</a:t>
            </a:r>
            <a:r>
              <a:rPr lang="en-US" dirty="0" smtClean="0"/>
              <a:t> el </a:t>
            </a:r>
            <a:r>
              <a:rPr lang="en-US" dirty="0" err="1" smtClean="0"/>
              <a:t>acceso</a:t>
            </a:r>
            <a:r>
              <a:rPr lang="en-US" dirty="0" smtClean="0"/>
              <a:t>  y </a:t>
            </a:r>
            <a:r>
              <a:rPr lang="en-US" dirty="0" err="1" smtClean="0"/>
              <a:t>uso</a:t>
            </a:r>
            <a:r>
              <a:rPr lang="en-US" dirty="0" smtClean="0"/>
              <a:t> de  material </a:t>
            </a:r>
            <a:r>
              <a:rPr lang="en-US" dirty="0" err="1" smtClean="0"/>
              <a:t>dañino</a:t>
            </a:r>
            <a:r>
              <a:rPr lang="en-US" dirty="0" smtClean="0"/>
              <a:t> o </a:t>
            </a:r>
            <a:r>
              <a:rPr lang="en-US" dirty="0" err="1" smtClean="0"/>
              <a:t>peligroso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los </a:t>
            </a:r>
          </a:p>
          <a:p>
            <a:r>
              <a:rPr lang="en-US" dirty="0" err="1" smtClean="0"/>
              <a:t>menores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Tomado</a:t>
            </a:r>
            <a:r>
              <a:rPr lang="en-US" dirty="0" smtClean="0"/>
              <a:t> de: </a:t>
            </a:r>
            <a:r>
              <a:rPr lang="en-US" dirty="0" err="1" smtClean="0"/>
              <a:t>Política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r>
              <a:rPr lang="en-US" dirty="0" smtClean="0"/>
              <a:t>  </a:t>
            </a:r>
            <a:r>
              <a:rPr lang="en-US" dirty="0" err="1" smtClean="0"/>
              <a:t>sobre</a:t>
            </a:r>
            <a:r>
              <a:rPr lang="en-US" dirty="0" smtClean="0"/>
              <a:t> el </a:t>
            </a:r>
            <a:r>
              <a:rPr lang="en-US" dirty="0" err="1" smtClean="0"/>
              <a:t>Uso</a:t>
            </a:r>
            <a:r>
              <a:rPr lang="en-US" dirty="0" smtClean="0"/>
              <a:t>  </a:t>
            </a:r>
            <a:r>
              <a:rPr lang="en-US" dirty="0" err="1" smtClean="0"/>
              <a:t>Aceptable</a:t>
            </a:r>
            <a:r>
              <a:rPr lang="en-US" dirty="0" smtClean="0"/>
              <a:t> de  Internet en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Escuelas</a:t>
            </a:r>
            <a:r>
              <a:rPr lang="en-US" dirty="0" smtClean="0"/>
              <a:t> </a:t>
            </a:r>
            <a:r>
              <a:rPr lang="en-US" dirty="0" err="1" smtClean="0"/>
              <a:t>Públicas</a:t>
            </a:r>
            <a:endParaRPr lang="en-US" dirty="0" smtClean="0"/>
          </a:p>
          <a:p>
            <a:r>
              <a:rPr lang="en-US" dirty="0" smtClean="0"/>
              <a:t>de Puerto Rico.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8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contenido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672625" y="1371600"/>
            <a:ext cx="5486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Definición 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Método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Científico</a:t>
            </a:r>
          </a:p>
          <a:p>
            <a:pPr lvl="0"/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Teoría 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practica</a:t>
            </a:r>
          </a:p>
          <a:p>
            <a:pPr lvl="0"/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3.Tecnología 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conocimiento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científico</a:t>
            </a:r>
          </a:p>
          <a:p>
            <a:pPr lvl="0"/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Estragias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enseñanaza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aprendizaje</a:t>
            </a:r>
          </a:p>
          <a:p>
            <a:pPr lvl="0"/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Avalúo</a:t>
            </a:r>
          </a:p>
          <a:p>
            <a:pPr lvl="0"/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Materiales o recursos </a:t>
            </a:r>
          </a:p>
          <a:p>
            <a:pPr lvl="0"/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244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Objetivos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Durante el </a:t>
            </a:r>
            <a:r>
              <a:rPr lang="en-US" dirty="0" err="1" smtClean="0"/>
              <a:t>estudio</a:t>
            </a:r>
            <a:r>
              <a:rPr lang="en-US" dirty="0" smtClean="0"/>
              <a:t> de la </a:t>
            </a:r>
            <a:r>
              <a:rPr lang="en-US" dirty="0" err="1" smtClean="0"/>
              <a:t>Unidad</a:t>
            </a:r>
            <a:r>
              <a:rPr lang="en-US" dirty="0" smtClean="0"/>
              <a:t> 3.1 </a:t>
            </a:r>
            <a:r>
              <a:rPr lang="en-US" dirty="0" err="1" smtClean="0"/>
              <a:t>Características</a:t>
            </a:r>
            <a:r>
              <a:rPr lang="en-US" dirty="0" smtClean="0"/>
              <a:t> y </a:t>
            </a:r>
            <a:r>
              <a:rPr lang="en-US" dirty="0" err="1" smtClean="0"/>
              <a:t>herramientas</a:t>
            </a:r>
            <a:r>
              <a:rPr lang="en-US" dirty="0" smtClean="0"/>
              <a:t> de la </a:t>
            </a:r>
            <a:r>
              <a:rPr lang="en-US" dirty="0" err="1" smtClean="0"/>
              <a:t>ciencia</a:t>
            </a:r>
            <a:r>
              <a:rPr lang="en-US" dirty="0" smtClean="0"/>
              <a:t>, los </a:t>
            </a:r>
            <a:r>
              <a:rPr lang="en-US" dirty="0" err="1" smtClean="0"/>
              <a:t>estudiantes</a:t>
            </a:r>
            <a:r>
              <a:rPr lang="en-US" dirty="0" smtClean="0"/>
              <a:t> </a:t>
            </a:r>
            <a:r>
              <a:rPr lang="en-US" dirty="0" err="1" smtClean="0"/>
              <a:t>podrán</a:t>
            </a:r>
            <a:r>
              <a:rPr lang="en-US" dirty="0" smtClean="0"/>
              <a:t> :</a:t>
            </a:r>
          </a:p>
          <a:p>
            <a:r>
              <a:rPr lang="en-US" dirty="0" smtClean="0"/>
              <a:t>___ </a:t>
            </a:r>
            <a:r>
              <a:rPr lang="en-US" dirty="0" err="1" smtClean="0"/>
              <a:t>utilizar</a:t>
            </a:r>
            <a:r>
              <a:rPr lang="en-US" dirty="0" smtClean="0"/>
              <a:t> y </a:t>
            </a:r>
            <a:r>
              <a:rPr lang="en-US" dirty="0" err="1" smtClean="0"/>
              <a:t>aplicar</a:t>
            </a:r>
            <a:r>
              <a:rPr lang="en-US" dirty="0" smtClean="0"/>
              <a:t>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conocimientos</a:t>
            </a:r>
            <a:r>
              <a:rPr lang="en-US" dirty="0" smtClean="0"/>
              <a:t> </a:t>
            </a:r>
            <a:r>
              <a:rPr lang="en-US" dirty="0" err="1" smtClean="0"/>
              <a:t>adquiridos</a:t>
            </a:r>
            <a:r>
              <a:rPr lang="en-US" dirty="0" smtClean="0"/>
              <a:t> </a:t>
            </a:r>
            <a:r>
              <a:rPr lang="en-US" dirty="0" err="1" smtClean="0"/>
              <a:t>acerca</a:t>
            </a:r>
            <a:r>
              <a:rPr lang="en-US" dirty="0" smtClean="0"/>
              <a:t> del </a:t>
            </a:r>
            <a:r>
              <a:rPr lang="en-US" dirty="0" err="1" smtClean="0"/>
              <a:t>Método</a:t>
            </a:r>
            <a:r>
              <a:rPr lang="en-US" dirty="0" smtClean="0"/>
              <a:t> </a:t>
            </a:r>
            <a:r>
              <a:rPr lang="en-US" dirty="0" err="1" smtClean="0"/>
              <a:t>Científico</a:t>
            </a:r>
            <a:r>
              <a:rPr lang="en-US" dirty="0" smtClean="0"/>
              <a:t>.</a:t>
            </a:r>
          </a:p>
          <a:p>
            <a:r>
              <a:rPr lang="en-US" dirty="0" smtClean="0"/>
              <a:t>___ </a:t>
            </a:r>
            <a:r>
              <a:rPr lang="en-US" dirty="0" err="1" smtClean="0"/>
              <a:t>comparar</a:t>
            </a:r>
            <a:r>
              <a:rPr lang="en-US" dirty="0" smtClean="0"/>
              <a:t> </a:t>
            </a:r>
            <a:r>
              <a:rPr lang="en-US" dirty="0" err="1" smtClean="0"/>
              <a:t>cómo</a:t>
            </a:r>
            <a:r>
              <a:rPr lang="en-US" dirty="0" smtClean="0"/>
              <a:t> la </a:t>
            </a:r>
            <a:r>
              <a:rPr lang="en-US" dirty="0" err="1" smtClean="0"/>
              <a:t>ciencia</a:t>
            </a:r>
            <a:r>
              <a:rPr lang="en-US" dirty="0" smtClean="0"/>
              <a:t> y la </a:t>
            </a:r>
            <a:r>
              <a:rPr lang="en-US" dirty="0" err="1" smtClean="0"/>
              <a:t>sociedad</a:t>
            </a:r>
            <a:r>
              <a:rPr lang="en-US" dirty="0" smtClean="0"/>
              <a:t> se </a:t>
            </a:r>
            <a:r>
              <a:rPr lang="en-US" dirty="0" err="1" smtClean="0"/>
              <a:t>relacionan</a:t>
            </a:r>
            <a:r>
              <a:rPr lang="en-US" dirty="0" smtClean="0"/>
              <a:t> entre </a:t>
            </a:r>
            <a:r>
              <a:rPr lang="en-US" dirty="0" err="1" smtClean="0"/>
              <a:t>si</a:t>
            </a:r>
            <a:r>
              <a:rPr lang="en-US" dirty="0" smtClean="0"/>
              <a:t>.</a:t>
            </a:r>
          </a:p>
          <a:p>
            <a:r>
              <a:rPr lang="en-US" dirty="0" smtClean="0"/>
              <a:t>___ resolver </a:t>
            </a:r>
            <a:r>
              <a:rPr lang="en-US" dirty="0" err="1" smtClean="0"/>
              <a:t>situaciones</a:t>
            </a:r>
            <a:r>
              <a:rPr lang="en-US" dirty="0" smtClean="0"/>
              <a:t> en la </a:t>
            </a:r>
            <a:r>
              <a:rPr lang="en-US" dirty="0" err="1" smtClean="0"/>
              <a:t>toma</a:t>
            </a:r>
            <a:r>
              <a:rPr lang="en-US" dirty="0" smtClean="0"/>
              <a:t> de </a:t>
            </a:r>
            <a:r>
              <a:rPr lang="en-US" dirty="0" err="1" smtClean="0"/>
              <a:t>decisiones</a:t>
            </a:r>
            <a:r>
              <a:rPr lang="en-US" dirty="0" smtClean="0"/>
              <a:t> </a:t>
            </a:r>
            <a:r>
              <a:rPr lang="en-US" dirty="0" err="1" smtClean="0"/>
              <a:t>correctas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___ </a:t>
            </a:r>
            <a:r>
              <a:rPr lang="en-US" dirty="0" err="1" smtClean="0"/>
              <a:t>seleccionar</a:t>
            </a:r>
            <a:r>
              <a:rPr lang="en-US" dirty="0" smtClean="0"/>
              <a:t> los </a:t>
            </a:r>
            <a:r>
              <a:rPr lang="en-US" dirty="0" err="1" smtClean="0"/>
              <a:t>instrumentos</a:t>
            </a:r>
            <a:r>
              <a:rPr lang="en-US" dirty="0" smtClean="0"/>
              <a:t> </a:t>
            </a:r>
            <a:r>
              <a:rPr lang="en-US" dirty="0" err="1" smtClean="0"/>
              <a:t>adecuado</a:t>
            </a:r>
            <a:r>
              <a:rPr lang="en-US" dirty="0" smtClean="0"/>
              <a:t> al </a:t>
            </a:r>
            <a:r>
              <a:rPr lang="en-US" dirty="0" err="1" smtClean="0"/>
              <a:t>medir</a:t>
            </a:r>
            <a:r>
              <a:rPr lang="en-US" dirty="0" smtClean="0"/>
              <a:t> y </a:t>
            </a:r>
            <a:r>
              <a:rPr lang="en-US" dirty="0" err="1" smtClean="0"/>
              <a:t>recopilar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r>
              <a:rPr lang="en-US" dirty="0" smtClean="0"/>
              <a:t>.</a:t>
            </a:r>
          </a:p>
          <a:p>
            <a:r>
              <a:rPr lang="en-US" dirty="0" smtClean="0"/>
              <a:t>___ </a:t>
            </a:r>
            <a:r>
              <a:rPr lang="en-US" dirty="0" err="1" smtClean="0"/>
              <a:t>identificar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profesiones</a:t>
            </a:r>
            <a:r>
              <a:rPr lang="en-US" dirty="0" smtClean="0"/>
              <a:t> </a:t>
            </a:r>
            <a:r>
              <a:rPr lang="en-US" dirty="0" err="1" smtClean="0"/>
              <a:t>relacionadas</a:t>
            </a:r>
            <a:r>
              <a:rPr lang="en-US" dirty="0" smtClean="0"/>
              <a:t>  a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ciencias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___ </a:t>
            </a:r>
            <a:r>
              <a:rPr lang="en-US" dirty="0" err="1" smtClean="0"/>
              <a:t>reconocer</a:t>
            </a:r>
            <a:r>
              <a:rPr lang="en-US" dirty="0" smtClean="0"/>
              <a:t> la </a:t>
            </a:r>
            <a:r>
              <a:rPr lang="en-US" dirty="0" err="1" smtClean="0"/>
              <a:t>importancia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reglas</a:t>
            </a:r>
            <a:r>
              <a:rPr lang="en-US" dirty="0" smtClean="0"/>
              <a:t> de </a:t>
            </a:r>
            <a:r>
              <a:rPr lang="en-US" dirty="0" err="1" smtClean="0"/>
              <a:t>seguridad</a:t>
            </a:r>
            <a:r>
              <a:rPr lang="en-US" dirty="0" smtClean="0"/>
              <a:t> en la </a:t>
            </a:r>
            <a:r>
              <a:rPr lang="en-US" dirty="0" err="1" smtClean="0"/>
              <a:t>investigación</a:t>
            </a:r>
            <a:r>
              <a:rPr lang="en-US" dirty="0" smtClean="0"/>
              <a:t> </a:t>
            </a:r>
            <a:r>
              <a:rPr lang="en-US" dirty="0" err="1" smtClean="0"/>
              <a:t>científifca</a:t>
            </a:r>
            <a:r>
              <a:rPr lang="en-US" dirty="0" smtClean="0"/>
              <a:t>.</a:t>
            </a:r>
          </a:p>
          <a:p>
            <a:r>
              <a:rPr lang="en-US" dirty="0" smtClean="0"/>
              <a:t>___ </a:t>
            </a:r>
            <a:r>
              <a:rPr lang="en-US" dirty="0" err="1" smtClean="0"/>
              <a:t>indicar</a:t>
            </a:r>
            <a:r>
              <a:rPr lang="en-US" dirty="0" smtClean="0"/>
              <a:t> los </a:t>
            </a:r>
            <a:r>
              <a:rPr lang="en-US" dirty="0" err="1" smtClean="0"/>
              <a:t>usos</a:t>
            </a:r>
            <a:r>
              <a:rPr lang="en-US" dirty="0" smtClean="0"/>
              <a:t> de la </a:t>
            </a:r>
            <a:r>
              <a:rPr lang="en-US" dirty="0" err="1" smtClean="0"/>
              <a:t>tecnología</a:t>
            </a:r>
            <a:r>
              <a:rPr lang="en-US" dirty="0" smtClean="0"/>
              <a:t> en el </a:t>
            </a:r>
            <a:r>
              <a:rPr lang="en-US" dirty="0" err="1" smtClean="0"/>
              <a:t>hogar</a:t>
            </a:r>
            <a:r>
              <a:rPr lang="en-US" dirty="0" smtClean="0"/>
              <a:t>, la </a:t>
            </a:r>
            <a:r>
              <a:rPr lang="en-US" dirty="0" err="1" smtClean="0"/>
              <a:t>escuela</a:t>
            </a:r>
            <a:r>
              <a:rPr lang="en-US" dirty="0" smtClean="0"/>
              <a:t> y la </a:t>
            </a:r>
            <a:r>
              <a:rPr lang="en-US" dirty="0" err="1" smtClean="0"/>
              <a:t>comuniadad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6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520940" cy="701040"/>
          </a:xfrm>
        </p:spPr>
        <p:txBody>
          <a:bodyPr/>
          <a:lstStyle/>
          <a:p>
            <a:r>
              <a:rPr lang="en-US" sz="2000" smtClean="0"/>
              <a:t>Preguntas essecenciales según el mapa curricular del programa de ciencia del departamento de educación de puerto rico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520940" cy="3579849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¿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Qué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impacto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tiene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el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método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científico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sobre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sociedad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/>
            <a:r>
              <a:rPr lang="en-US" sz="1800" dirty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www.slideshare.net/ghynee/la-ciencia-y-el-impacto-social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¿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qué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contribuye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 la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toma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desiciones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para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elegir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una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profesión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que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esté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relacionada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las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ciencias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/>
            <a:r>
              <a:rPr lang="en-US" sz="1800" dirty="0"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www.tryscience.org/es/parents/se_6.html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¿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qué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importante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elegir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las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herramientas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adecuadas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para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llevar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cabo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una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investigación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1800" dirty="0"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4"/>
              </a:rPr>
              <a:t>es.wikipedia.org/wiki/Instrumento_cient%C3%ADfico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 ¿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Cómo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ciencia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y la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tecnología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han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afectado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nuestra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calidad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vida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/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docentesinnovadores.net/Contenidos/Ver/2931</a:t>
            </a:r>
            <a:endParaRPr lang="en-US" dirty="0" smtClean="0"/>
          </a:p>
          <a:p>
            <a:pPr marL="0" indent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31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Preguntas esenciales (continuación)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520940" cy="3579849"/>
          </a:xfrm>
        </p:spPr>
        <p:txBody>
          <a:bodyPr>
            <a:normAutofit fontScale="92500" lnSpcReduction="10000"/>
          </a:bodyPr>
          <a:lstStyle/>
          <a:p>
            <a:pPr marL="0" indent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5. ¿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qué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ciencia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importante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para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meteorólogo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o un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astronauta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/>
            <a:r>
              <a:rPr lang="en-US" sz="1800" dirty="0">
                <a:latin typeface="Times New Roman" pitchFamily="18" charset="0"/>
                <a:cs typeface="Times New Roman" pitchFamily="18" charset="0"/>
                <a:hlinkClick r:id="rId2"/>
              </a:rPr>
              <a:t>http://www.proyectosalonhogar.com/Diversos_Temas/Meteorologia1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.</a:t>
            </a:r>
          </a:p>
          <a:p>
            <a:pPr marL="0" indent="0"/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htmhttp</a:t>
            </a:r>
            <a:r>
              <a:rPr lang="en-US" sz="1800" dirty="0"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es.wikipedia.org/wiki/Exploraci%C3%B3n_espacial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 ¿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qué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tenemos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reglas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seguridad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para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llevar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cabo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las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investigaciones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científicas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www.youtube.com/watch?v=OKVnMiw5eZs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7. ¿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Cómo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las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personas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llevan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cabo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los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procesos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de la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ciencia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para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investigar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acerca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del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mundo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natural?</a:t>
            </a:r>
          </a:p>
          <a:p>
            <a:r>
              <a:rPr lang="en-US" b="0" dirty="0"/>
              <a:t>: </a:t>
            </a:r>
            <a:r>
              <a:rPr lang="en-US" dirty="0">
                <a:hlinkClick r:id="rId4"/>
              </a:rPr>
              <a:t>http://www.youtube.com/watch?v=yvRFf7ohu-k</a:t>
            </a:r>
            <a:r>
              <a:rPr lang="en-US" b="0" dirty="0"/>
              <a:t> </a:t>
            </a:r>
            <a:endParaRPr lang="en-US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62A9-D663-43EC-89D1-C4F1801F45E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19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8"/>
    </mc:Choice>
    <mc:Fallback xmlns="">
      <p:transition spd="slow" advTm="36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1190</TotalTime>
  <Words>735</Words>
  <Application>Microsoft Office PowerPoint</Application>
  <PresentationFormat>On-screen Show (4:3)</PresentationFormat>
  <Paragraphs>114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Angles</vt:lpstr>
      <vt:lpstr>PowerPoint Presentation</vt:lpstr>
      <vt:lpstr>Prontuario </vt:lpstr>
      <vt:lpstr>“La Educación es el vestido de gala para asistir a la fiesta de la vida”</vt:lpstr>
      <vt:lpstr>Biografía</vt:lpstr>
      <vt:lpstr>Biografía (continuación)</vt:lpstr>
      <vt:lpstr>Biografía (continuación)</vt:lpstr>
      <vt:lpstr>          La politica publica sobre el uso de internet según el Departamento de Educación de puerto rico              </vt:lpstr>
      <vt:lpstr>   Política pUblica sobre el uso de internet (continuación) </vt:lpstr>
      <vt:lpstr>contenido</vt:lpstr>
      <vt:lpstr>Objetivos</vt:lpstr>
      <vt:lpstr>Preguntas essecenciales según el mapa curricular del programa de ciencia del departamento de educación de puerto rico</vt:lpstr>
      <vt:lpstr>Preguntas esenciales (continuación)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Lilliam E. Rivera</dc:creator>
  <cp:lastModifiedBy>Lilliam E. Rivera</cp:lastModifiedBy>
  <cp:revision>96</cp:revision>
  <cp:lastPrinted>2012-10-18T19:04:18Z</cp:lastPrinted>
  <dcterms:created xsi:type="dcterms:W3CDTF">2012-10-18T00:41:15Z</dcterms:created>
  <dcterms:modified xsi:type="dcterms:W3CDTF">2012-11-20T01:45:17Z</dcterms:modified>
</cp:coreProperties>
</file>